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sldIdLst>
    <p:sldId id="256" r:id="rId5"/>
    <p:sldId id="259" r:id="rId6"/>
    <p:sldId id="262" r:id="rId7"/>
    <p:sldId id="258" r:id="rId8"/>
    <p:sldId id="269" r:id="rId9"/>
    <p:sldId id="281" r:id="rId10"/>
    <p:sldId id="270" r:id="rId11"/>
    <p:sldId id="263" r:id="rId12"/>
    <p:sldId id="261" r:id="rId13"/>
    <p:sldId id="282" r:id="rId14"/>
    <p:sldId id="265" r:id="rId15"/>
    <p:sldId id="275" r:id="rId16"/>
    <p:sldId id="268" r:id="rId17"/>
    <p:sldId id="277" r:id="rId18"/>
    <p:sldId id="278" r:id="rId19"/>
    <p:sldId id="280" r:id="rId20"/>
    <p:sldId id="267" r:id="rId21"/>
    <p:sldId id="266" r:id="rId22"/>
    <p:sldId id="279" r:id="rId23"/>
    <p:sldId id="276" r:id="rId24"/>
    <p:sldId id="272" r:id="rId2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ytka n" initials="en" lastIdx="1" clrIdx="0">
    <p:extLst>
      <p:ext uri="{19B8F6BF-5375-455C-9EA6-DF929625EA0E}">
        <p15:presenceInfo xmlns:p15="http://schemas.microsoft.com/office/powerpoint/2012/main" userId="edytka n" providerId="None"/>
      </p:ext>
    </p:extLst>
  </p:cmAuthor>
  <p:cmAuthor id="2" name="User" initials="U" lastIdx="2" clrIdx="1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CC00"/>
    <a:srgbClr val="FF00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8AFA29-1175-4C62-8DE0-9D182304EBFE}" v="11" dt="2023-02-28T10:52:28.655"/>
    <p1510:client id="{F0A5850F-CDF8-4D61-B474-EB5336E72C4B}" v="8" dt="2023-02-28T17:55:49.6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 pośredni 2 — Ak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62" autoAdjust="0"/>
    <p:restoredTop sz="94687" autoAdjust="0"/>
  </p:normalViewPr>
  <p:slideViewPr>
    <p:cSldViewPr snapToGrid="0">
      <p:cViewPr varScale="1">
        <p:scale>
          <a:sx n="107" d="100"/>
          <a:sy n="107" d="100"/>
        </p:scale>
        <p:origin x="864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FCD4B-0FC8-4B82-BA55-D765928C9BD4}" type="datetimeFigureOut">
              <a:rPr lang="pl-PL" smtClean="0"/>
              <a:t>05.05.2023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A4ECB8-5BB6-41C3-9713-3AB3C0372F6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6934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75BF045-BEFF-4EF9-A8B8-51332FEA43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BF98012-3168-4D9A-AB95-2BBABF957F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4AEE4C1-60F9-45A8-B733-D72C6AFE6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9256-8C23-4DBB-B282-B057CB10B7F2}" type="datetimeFigureOut">
              <a:rPr lang="pl-PL" smtClean="0"/>
              <a:t>05.05.2023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3D7268A-DCD6-4CC8-904A-6634400FC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C4D4258-7105-49DE-9F65-37EA3171C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A06FF-C361-4C71-BA81-3549188CBB1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0264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2AC9831-CB62-4FFD-B58A-61FF2AAD3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AFC5BEF-0301-4C9C-8A1F-C2251430E2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6376664-E03B-465C-A066-A8FD3BCD6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9256-8C23-4DBB-B282-B057CB10B7F2}" type="datetimeFigureOut">
              <a:rPr lang="pl-PL" smtClean="0"/>
              <a:t>05.05.2023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17EBEE8-A7C7-4391-BC2A-DCB94B0E8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7D9FE12-CC5D-4CD2-BBE3-75CFD2A4E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A06FF-C361-4C71-BA81-3549188CBB1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9868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F1A663B8-E541-4C4E-AB7C-F95F36DB69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4851DE45-8202-45B0-8CE1-B1922C0C10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B59048B-5375-4D24-80B9-2F88F9887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9256-8C23-4DBB-B282-B057CB10B7F2}" type="datetimeFigureOut">
              <a:rPr lang="pl-PL" smtClean="0"/>
              <a:t>05.05.2023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F19A1C0-24F7-45B3-8AA0-A9B239EA6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01A569B-EF55-49C8-8384-86CB3A522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A06FF-C361-4C71-BA81-3549188CBB1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1052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72E43E-61F4-4287-AA21-B5344D45A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1CAE831-E60F-4BCD-897B-C7A9ED039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8CE1C73-67D1-435D-8EE0-16148ED21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9256-8C23-4DBB-B282-B057CB10B7F2}" type="datetimeFigureOut">
              <a:rPr lang="pl-PL" smtClean="0"/>
              <a:t>05.05.2023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930E9E9-65B8-4994-B67E-E7F835BAC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529BCDC-280D-4D62-97D8-2130A0BCD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A06FF-C361-4C71-BA81-3549188CBB1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3620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35FDF70-39DB-4B15-BBDA-83A38D256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67C7FF7-A8CB-44D7-911A-D43A3D3D5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22FD9C0-0AC0-495E-90E4-A2916D8CA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9256-8C23-4DBB-B282-B057CB10B7F2}" type="datetimeFigureOut">
              <a:rPr lang="pl-PL" smtClean="0"/>
              <a:t>05.05.2023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FC9983F-BC0F-4781-A419-835BD370C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325506C-343E-4706-8CB3-7E668B60F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A06FF-C361-4C71-BA81-3549188CBB1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2713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020182F-5136-4E54-97A5-B73C9EAA8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985D888-AE88-433F-BA14-03C6751F6C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04655A3-D5D2-4D1B-A9FF-5EDF80B5C0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BFF6666-2859-4108-8DB5-740395532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9256-8C23-4DBB-B282-B057CB10B7F2}" type="datetimeFigureOut">
              <a:rPr lang="pl-PL" smtClean="0"/>
              <a:t>05.05.2023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ED7876F-CDCA-4083-80E6-9B22EF916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F881096-1358-4873-964B-939BFB173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A06FF-C361-4C71-BA81-3549188CBB1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4769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121545F-5E33-4D31-BA85-E3252A069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3571A8F-E5A2-4098-9A77-EA2D854DB5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91EE9C5-6263-41CA-BB32-B6E7A62373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5DFD3A8A-78B8-464B-A7BD-201A4C4CE7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3AE48423-82BB-410F-AD19-051234DFA8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9B4380D0-1922-4481-AE55-CA42F8690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9256-8C23-4DBB-B282-B057CB10B7F2}" type="datetimeFigureOut">
              <a:rPr lang="pl-PL" smtClean="0"/>
              <a:t>05.05.2023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E50F20AE-D5FE-48D4-B44B-B85896085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268449E3-C9FC-467B-B820-D5CB4DE39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A06FF-C361-4C71-BA81-3549188CBB1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2587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25A241A-A44C-4368-B85B-233E6BB8A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23A72666-E307-486F-9D15-AA08305E4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9256-8C23-4DBB-B282-B057CB10B7F2}" type="datetimeFigureOut">
              <a:rPr lang="pl-PL" smtClean="0"/>
              <a:t>05.05.2023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57469F2-8A2B-4510-9937-D9B278E94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DD81BF4-F661-4F07-B8D2-BE50DA212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A06FF-C361-4C71-BA81-3549188CBB1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4635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41910AA6-4C80-4BAB-9BBA-96AB5349D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9256-8C23-4DBB-B282-B057CB10B7F2}" type="datetimeFigureOut">
              <a:rPr lang="pl-PL" smtClean="0"/>
              <a:t>05.05.2023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ACBD2997-FA31-42E0-B526-2441E3270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C77DF97-9A5A-40AA-AD42-C67F631A1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A06FF-C361-4C71-BA81-3549188CBB1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5095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C059D46-843A-4C76-8084-C46AB0B39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7755E7A-7ED9-405C-99B3-24D81E8B5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AFA0E59-ACA3-49B7-B87E-749F4A35D9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1BAE59D-8501-4A7F-8CA8-D6FCD548C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9256-8C23-4DBB-B282-B057CB10B7F2}" type="datetimeFigureOut">
              <a:rPr lang="pl-PL" smtClean="0"/>
              <a:t>05.05.2023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557C6B7-466C-4018-BE6E-DF1D262E1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7472E46-B193-4352-B89E-F683473BF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A06FF-C361-4C71-BA81-3549188CBB1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6761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3A9B76C-9A0B-4315-8615-C10734EB8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8DD9BB1-1E06-4132-9265-F325A247B4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F23D0D6-2F3D-4D4E-AE1E-1DAC37D3C5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C6D70F2-2162-4D4F-9241-C3055FCF9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9256-8C23-4DBB-B282-B057CB10B7F2}" type="datetimeFigureOut">
              <a:rPr lang="pl-PL" smtClean="0"/>
              <a:t>05.05.2023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920C2CB-44AD-4E19-B2CC-6B75324D5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2F5AFA4-11FF-4CB9-B71C-B4C2C3F69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A06FF-C361-4C71-BA81-3549188CBB1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527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40BFAC89-9652-42F4-8CF3-F804A87D8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6342609-88E8-4FF2-88C3-8A382DB24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796B3B2-2B11-4240-89DE-9B2F45EF86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99256-8C23-4DBB-B282-B057CB10B7F2}" type="datetimeFigureOut">
              <a:rPr lang="pl-PL" smtClean="0"/>
              <a:t>05.05.2023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33504FC-6788-486F-8B72-E48C8BFE5B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E1C2CFB-E908-4B1A-A54F-2BA21864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A06FF-C361-4C71-BA81-3549188CBB1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2180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3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Freeform: Shape 134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Full steam | Free SVG">
            <a:extLst>
              <a:ext uri="{FF2B5EF4-FFF2-40B4-BE49-F238E27FC236}">
                <a16:creationId xmlns:a16="http://schemas.microsoft.com/office/drawing/2014/main" id="{1856FAD8-81E8-4D28-9E9E-010AABFFA8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550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B60B7EAE-A6B1-463A-B21B-D9BB0B4A903B}"/>
              </a:ext>
            </a:extLst>
          </p:cNvPr>
          <p:cNvSpPr/>
          <p:nvPr/>
        </p:nvSpPr>
        <p:spPr>
          <a:xfrm>
            <a:off x="289324" y="4805279"/>
            <a:ext cx="29865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/>
              <a:t>https://freesvg.org/full-steam</a:t>
            </a:r>
          </a:p>
        </p:txBody>
      </p:sp>
      <p:pic>
        <p:nvPicPr>
          <p:cNvPr id="12" name="Picture 2" descr="Patronaty">
            <a:extLst>
              <a:ext uri="{FF2B5EF4-FFF2-40B4-BE49-F238E27FC236}">
                <a16:creationId xmlns:a16="http://schemas.microsoft.com/office/drawing/2014/main" id="{76C64244-A885-477C-A6D6-51AB4405B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04" y="0"/>
            <a:ext cx="2986587" cy="129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2A8E17D5-4731-4A0B-8CA0-E8A0E69C6AB7}"/>
              </a:ext>
            </a:extLst>
          </p:cNvPr>
          <p:cNvSpPr txBox="1">
            <a:spLocks/>
          </p:cNvSpPr>
          <p:nvPr/>
        </p:nvSpPr>
        <p:spPr>
          <a:xfrm>
            <a:off x="5527343" y="2870414"/>
            <a:ext cx="6634073" cy="26453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</a:t>
            </a:r>
          </a:p>
          <a:p>
            <a:r>
              <a:rPr lang="pl-PL" sz="4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im. S. Kard. Wyszyńskiego</a:t>
            </a:r>
          </a:p>
          <a:p>
            <a:r>
              <a:rPr lang="pl-PL" sz="4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Pierzchnicy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A8E17D5-4731-4A0B-8CA0-E8A0E69C6A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62818" y="10"/>
            <a:ext cx="7560860" cy="1999347"/>
          </a:xfr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b">
            <a:normAutofit/>
          </a:bodyPr>
          <a:lstStyle/>
          <a:p>
            <a:r>
              <a:rPr lang="pl-PL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STEAM-owa szkoła </a:t>
            </a:r>
            <a:br>
              <a:rPr lang="pl-PL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2022 - 2023 </a:t>
            </a:r>
          </a:p>
        </p:txBody>
      </p:sp>
    </p:spTree>
    <p:extLst>
      <p:ext uri="{BB962C8B-B14F-4D97-AF65-F5344CB8AC3E}">
        <p14:creationId xmlns:p14="http://schemas.microsoft.com/office/powerpoint/2010/main" val="9845376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01" y="552124"/>
            <a:ext cx="1624083" cy="98013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EF8F829-7773-5D97-F0B6-B3DAFDF52B48}"/>
              </a:ext>
            </a:extLst>
          </p:cNvPr>
          <p:cNvSpPr txBox="1">
            <a:spLocks/>
          </p:cNvSpPr>
          <p:nvPr/>
        </p:nvSpPr>
        <p:spPr>
          <a:xfrm>
            <a:off x="2809353" y="826059"/>
            <a:ext cx="6592342" cy="6937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800" b="1" dirty="0">
                <a:solidFill>
                  <a:srgbClr val="C00000"/>
                </a:solidFill>
              </a:rPr>
              <a:t>Przygotowujemy się </a:t>
            </a:r>
          </a:p>
          <a:p>
            <a:pPr algn="ctr"/>
            <a:r>
              <a:rPr lang="pl-PL" sz="2800" b="1" dirty="0">
                <a:solidFill>
                  <a:srgbClr val="C00000"/>
                </a:solidFill>
              </a:rPr>
              <a:t>do szkolnej prezentacji efektów projektu…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C24A510-3531-1C6C-2A6B-9B9859E9F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801" y="1698344"/>
            <a:ext cx="3297174" cy="4815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01E91B4F-7C2E-A599-0A65-72EC0D64D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0110" y="1698344"/>
            <a:ext cx="3368545" cy="4875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D933518B-A160-BE3F-5BED-EB1257487B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5894" y="3084021"/>
            <a:ext cx="2790305" cy="3691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220EFA0B-3067-761D-9FFA-243F75B08A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5693" y="203459"/>
            <a:ext cx="1865618" cy="2657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2339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762924-B300-42B6-AE16-AF616F17C4F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12042" y="542498"/>
            <a:ext cx="8095935" cy="875269"/>
          </a:xfrm>
        </p:spPr>
        <p:txBody>
          <a:bodyPr anchor="b">
            <a:normAutofit fontScale="90000"/>
          </a:bodyPr>
          <a:lstStyle/>
          <a:p>
            <a:pPr algn="ctr"/>
            <a:r>
              <a:rPr lang="pl-PL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Prezentujemy się przed społecznością szkolną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624083" cy="980132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9275CCF7-82F8-4F8B-2F6A-C3E0682598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1535" y="674193"/>
            <a:ext cx="3632661" cy="5641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FDB4D733-E3E2-CA78-C5B4-53FCA67DD6B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72" y="1544850"/>
            <a:ext cx="6857446" cy="4582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477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762924-B300-42B6-AE16-AF616F17C4F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36846" y="52779"/>
            <a:ext cx="6021387" cy="875269"/>
          </a:xfrm>
        </p:spPr>
        <p:txBody>
          <a:bodyPr anchor="b">
            <a:normAutofit/>
          </a:bodyPr>
          <a:lstStyle/>
          <a:p>
            <a:pPr algn="ctr"/>
            <a:r>
              <a:rPr lang="pl-PL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Szkolna prezentacja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624083" cy="98013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42EB9B5-C91F-9FBA-E3AE-BB75FB272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3753" y="1369951"/>
            <a:ext cx="7626098" cy="4956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7287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762924-B300-42B6-AE16-AF616F17C4F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41828" y="85157"/>
            <a:ext cx="6021387" cy="875269"/>
          </a:xfrm>
        </p:spPr>
        <p:txBody>
          <a:bodyPr anchor="b">
            <a:normAutofit/>
          </a:bodyPr>
          <a:lstStyle/>
          <a:p>
            <a:pPr algn="ctr"/>
            <a:r>
              <a:rPr lang="pl-PL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Szkolna prezentacja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624083" cy="98013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9F46EF1-DF54-462F-3BBD-1F470B5A6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3847" y="1285676"/>
            <a:ext cx="6125463" cy="4698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740D9CD-0855-0CD1-0EF1-76080E58AA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383" y="2112927"/>
            <a:ext cx="5601024" cy="4659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1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762924-B300-42B6-AE16-AF616F17C4F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41828" y="85157"/>
            <a:ext cx="6021387" cy="875269"/>
          </a:xfrm>
        </p:spPr>
        <p:txBody>
          <a:bodyPr anchor="b">
            <a:normAutofit/>
          </a:bodyPr>
          <a:lstStyle/>
          <a:p>
            <a:pPr algn="ctr"/>
            <a:r>
              <a:rPr lang="pl-PL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Szkolna prezentacja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624083" cy="98013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EF54377-8AFF-5A38-033A-D1DC086CB9D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531" y="1010567"/>
            <a:ext cx="8629094" cy="5762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C8892F20-28B3-D7A6-6329-2F5E14BDF2C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39" y="1122218"/>
            <a:ext cx="3133898" cy="3133898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68D462C6-307E-417C-241F-395C1E0645F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40" y="4530205"/>
            <a:ext cx="2645487" cy="200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359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762924-B300-42B6-AE16-AF616F17C4F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48657" y="265145"/>
            <a:ext cx="6021387" cy="875269"/>
          </a:xfrm>
        </p:spPr>
        <p:txBody>
          <a:bodyPr anchor="b">
            <a:normAutofit/>
          </a:bodyPr>
          <a:lstStyle/>
          <a:p>
            <a:pPr algn="ctr"/>
            <a:r>
              <a:rPr lang="pl-PL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Szkolna prezentacja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624083" cy="98013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9FB89D2-6D7E-56AF-C8B4-BF28A6119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97" y="1300695"/>
            <a:ext cx="10219975" cy="5193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5901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762924-B300-42B6-AE16-AF616F17C4F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41828" y="85157"/>
            <a:ext cx="6021387" cy="875269"/>
          </a:xfrm>
        </p:spPr>
        <p:txBody>
          <a:bodyPr anchor="b">
            <a:normAutofit/>
          </a:bodyPr>
          <a:lstStyle/>
          <a:p>
            <a:pPr algn="ctr"/>
            <a:r>
              <a:rPr lang="pl-PL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Szkolna prezentacja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624083" cy="98013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04C8EF3E-35CA-25D1-B9B5-EA754236A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650" y="1203386"/>
            <a:ext cx="4930567" cy="5265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1675FBB-709D-721F-CCD1-711E0A031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0959" y="522791"/>
            <a:ext cx="3147333" cy="3513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C94F96B-33C3-2088-F0BE-4D80DE588DC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806" y="4420444"/>
            <a:ext cx="2048818" cy="204881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BBA3DDB-32E2-5E99-0F1D-02307EE0DB3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017" y="4636440"/>
            <a:ext cx="2421220" cy="1616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58709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762924-B300-42B6-AE16-AF616F17C4F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36846" y="52779"/>
            <a:ext cx="6021387" cy="875269"/>
          </a:xfrm>
        </p:spPr>
        <p:txBody>
          <a:bodyPr anchor="b">
            <a:normAutofit/>
          </a:bodyPr>
          <a:lstStyle/>
          <a:p>
            <a:pPr algn="ctr"/>
            <a:r>
              <a:rPr lang="pl-PL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Szkolna prezentacja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624083" cy="980132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9F8302F-8E5E-EFE3-E563-13E1C13DB2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818" y="1035189"/>
            <a:ext cx="9035935" cy="5621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0559070C-D5DF-7718-1EFC-17226F17BAD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148" y="2898238"/>
            <a:ext cx="2421220" cy="1616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7FCDC01-1838-55CC-8B55-7E8D5AA466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550" y="4709429"/>
            <a:ext cx="2048818" cy="2048818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3FC7C2B-43AB-C724-8019-20C3E29444D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316" y="490067"/>
            <a:ext cx="2114052" cy="211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029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762924-B300-42B6-AE16-AF616F17C4F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36846" y="52779"/>
            <a:ext cx="6021387" cy="875269"/>
          </a:xfrm>
        </p:spPr>
        <p:txBody>
          <a:bodyPr anchor="b">
            <a:normAutofit/>
          </a:bodyPr>
          <a:lstStyle/>
          <a:p>
            <a:pPr algn="ctr"/>
            <a:r>
              <a:rPr lang="pl-PL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Szkolna prezentacja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624083" cy="980132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7BC199A8-0123-12A6-76C2-EBA6B0AB54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79" y="1295164"/>
            <a:ext cx="7077582" cy="4726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D7CD0593-D2BD-3CF9-4031-04EE521DCD2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2" y="2225255"/>
            <a:ext cx="4522607" cy="302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74453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762924-B300-42B6-AE16-AF616F17C4F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41828" y="85157"/>
            <a:ext cx="6021387" cy="875269"/>
          </a:xfrm>
        </p:spPr>
        <p:txBody>
          <a:bodyPr anchor="b">
            <a:normAutofit/>
          </a:bodyPr>
          <a:lstStyle/>
          <a:p>
            <a:pPr algn="ctr"/>
            <a:r>
              <a:rPr lang="pl-PL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Szkolna prezentacja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624083" cy="98013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B672086-40D0-3A27-09CD-A06DC787B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48" y="1300552"/>
            <a:ext cx="10141528" cy="5064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6397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762924-B300-42B6-AE16-AF616F17C4F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89104" y="52432"/>
            <a:ext cx="9027536" cy="1252924"/>
          </a:xfrm>
        </p:spPr>
        <p:txBody>
          <a:bodyPr anchor="b">
            <a:normAutofit fontScale="90000"/>
          </a:bodyPr>
          <a:lstStyle/>
          <a:p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Temat projektu: </a:t>
            </a:r>
            <a:b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Podróżuję cały rok i zwiedzam… latem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765637" y="1305356"/>
            <a:ext cx="10822674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pl-PL" sz="400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624083" cy="980132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56762924-B300-42B6-AE16-AF616F17C4F5}"/>
              </a:ext>
            </a:extLst>
          </p:cNvPr>
          <p:cNvSpPr txBox="1">
            <a:spLocks/>
          </p:cNvSpPr>
          <p:nvPr/>
        </p:nvSpPr>
        <p:spPr>
          <a:xfrm>
            <a:off x="368491" y="1697132"/>
            <a:ext cx="4885898" cy="8752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Realizatorzy:</a:t>
            </a:r>
          </a:p>
          <a:p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368491" y="1841242"/>
            <a:ext cx="6383741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</a:t>
            </a:r>
            <a:r>
              <a:rPr lang="pl-PL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Basa Szymon</a:t>
            </a:r>
          </a:p>
          <a:p>
            <a:r>
              <a:rPr lang="pl-PL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Długosz Maja</a:t>
            </a:r>
          </a:p>
          <a:p>
            <a:r>
              <a:rPr lang="pl-PL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Jaroń Julia</a:t>
            </a:r>
          </a:p>
          <a:p>
            <a:r>
              <a:rPr lang="pl-PL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Frankowski Hubert</a:t>
            </a:r>
          </a:p>
          <a:p>
            <a:r>
              <a:rPr lang="pl-PL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</a:t>
            </a:r>
            <a:r>
              <a:rPr lang="pl-PL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Małas</a:t>
            </a:r>
            <a:r>
              <a:rPr lang="pl-PL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Filip</a:t>
            </a:r>
          </a:p>
          <a:p>
            <a:r>
              <a:rPr lang="pl-PL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Markiewicz Jeremiasz</a:t>
            </a:r>
          </a:p>
          <a:p>
            <a:r>
              <a:rPr lang="pl-PL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Pietrzyk Wiktor</a:t>
            </a:r>
          </a:p>
          <a:p>
            <a:r>
              <a:rPr lang="pl-PL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</a:t>
            </a:r>
            <a:r>
              <a:rPr lang="pl-PL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Rożkiewicz</a:t>
            </a:r>
            <a:r>
              <a:rPr lang="pl-PL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Mikołaj</a:t>
            </a:r>
          </a:p>
          <a:p>
            <a:r>
              <a:rPr lang="pl-PL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 Sabat Jakub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720" y="3602483"/>
            <a:ext cx="3609236" cy="2708689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385" y="1841242"/>
            <a:ext cx="3006056" cy="4005466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E46B55E-B340-548E-C4AE-3FE0033584A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749" y="1390886"/>
            <a:ext cx="2038114" cy="203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442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762924-B300-42B6-AE16-AF616F17C4F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64257" y="52432"/>
            <a:ext cx="7235707" cy="875269"/>
          </a:xfrm>
        </p:spPr>
        <p:txBody>
          <a:bodyPr anchor="b">
            <a:normAutofit fontScale="90000"/>
          </a:bodyPr>
          <a:lstStyle/>
          <a:p>
            <a:pPr algn="ctr"/>
            <a:r>
              <a:rPr lang="pl-PL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Szkolna prezentacja FINAŁ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624083" cy="98013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097FC0E-7F13-6737-FB3A-84DD499C57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0092" y="980133"/>
            <a:ext cx="8617196" cy="5760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280979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762924-B300-42B6-AE16-AF616F17C4F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0541" y="4775250"/>
            <a:ext cx="10370917" cy="875269"/>
          </a:xfrm>
        </p:spPr>
        <p:txBody>
          <a:bodyPr anchor="b">
            <a:noAutofit/>
          </a:bodyPr>
          <a:lstStyle/>
          <a:p>
            <a:pPr algn="ctr"/>
            <a:r>
              <a:rPr lang="pl-PL" sz="5400" dirty="0">
                <a:solidFill>
                  <a:srgbClr val="002060"/>
                </a:solidFill>
              </a:rPr>
              <a:t>Dziękujemy ŚCDN </a:t>
            </a:r>
            <a:br>
              <a:rPr lang="pl-PL" sz="5400" dirty="0">
                <a:solidFill>
                  <a:srgbClr val="002060"/>
                </a:solidFill>
              </a:rPr>
            </a:br>
            <a:r>
              <a:rPr lang="pl-PL" sz="5400" dirty="0">
                <a:solidFill>
                  <a:srgbClr val="002060"/>
                </a:solidFill>
              </a:rPr>
              <a:t>za możliwość </a:t>
            </a:r>
            <a:br>
              <a:rPr lang="pl-PL" sz="5400" dirty="0">
                <a:solidFill>
                  <a:srgbClr val="002060"/>
                </a:solidFill>
              </a:rPr>
            </a:br>
            <a:r>
              <a:rPr lang="pl-PL" sz="5400" dirty="0">
                <a:solidFill>
                  <a:srgbClr val="002060"/>
                </a:solidFill>
              </a:rPr>
              <a:t>przebywania w krainie STEAM-u.</a:t>
            </a:r>
            <a:br>
              <a:rPr lang="pl-PL" sz="5400" dirty="0">
                <a:solidFill>
                  <a:srgbClr val="002060"/>
                </a:solidFill>
              </a:rPr>
            </a:br>
            <a:r>
              <a:rPr lang="pl-PL" sz="5400" dirty="0">
                <a:solidFill>
                  <a:srgbClr val="002060"/>
                </a:solidFill>
              </a:rPr>
              <a:t>Nasza Szkoła z radością przystąpiła </a:t>
            </a:r>
            <a:br>
              <a:rPr lang="pl-PL" sz="5400">
                <a:solidFill>
                  <a:srgbClr val="002060"/>
                </a:solidFill>
              </a:rPr>
            </a:br>
            <a:r>
              <a:rPr lang="pl-PL" sz="5400">
                <a:solidFill>
                  <a:srgbClr val="002060"/>
                </a:solidFill>
              </a:rPr>
              <a:t>do projektu  </a:t>
            </a:r>
            <a:br>
              <a:rPr lang="pl-PL" sz="5400" dirty="0">
                <a:solidFill>
                  <a:srgbClr val="002060"/>
                </a:solidFill>
              </a:rPr>
            </a:br>
            <a:r>
              <a:rPr lang="pl-PL" sz="5400" dirty="0">
                <a:solidFill>
                  <a:srgbClr val="002060"/>
                </a:solidFill>
              </a:rPr>
              <a:t>„STEAM-owa Szkoła 2022/2023”.</a:t>
            </a:r>
            <a:endParaRPr lang="pl-PL" sz="5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624083" cy="98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0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762924-B300-42B6-AE16-AF616F17C4F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36846" y="52779"/>
            <a:ext cx="6021387" cy="875269"/>
          </a:xfrm>
        </p:spPr>
        <p:txBody>
          <a:bodyPr anchor="b">
            <a:normAutofit/>
          </a:bodyPr>
          <a:lstStyle/>
          <a:p>
            <a:pPr algn="ctr"/>
            <a:r>
              <a:rPr lang="pl-PL" sz="5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Cele ucznia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750626" y="1842448"/>
            <a:ext cx="10672549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pl-PL" sz="2400" dirty="0"/>
              <a:t>wykonanie modelu oświetlenia Ziemi w dniach przesileń letniego i zimowego oraz równonocy wiosennej i jesiennej; </a:t>
            </a: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pl-PL" sz="2400" dirty="0"/>
              <a:t>wykonanie makiety, po której będzie przemieszczał się zaprogramowany Robot Turysta;</a:t>
            </a: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pl-PL" sz="2400" dirty="0"/>
              <a:t>przygotowanie kodów QR z nazwami i informacjami o wybranych miejscach polecanych do zwiedzania;</a:t>
            </a: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pl-PL" sz="2400" dirty="0"/>
              <a:t>przygotowanie prezentacji zachęcających do zwiedzenia wybranych miejsc;</a:t>
            </a: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pl-PL" sz="2400" dirty="0"/>
              <a:t>nagranie filmu z realizacji działań projektowych. 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624083" cy="98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552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762924-B300-42B6-AE16-AF616F17C4F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4836" y="52779"/>
            <a:ext cx="8053517" cy="875269"/>
          </a:xfrm>
        </p:spPr>
        <p:txBody>
          <a:bodyPr anchor="b">
            <a:normAutofit/>
          </a:bodyPr>
          <a:lstStyle/>
          <a:p>
            <a:pPr algn="ctr"/>
            <a:r>
              <a:rPr lang="pl-PL" sz="5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Realizacja projektu STEAM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624083" cy="980132"/>
          </a:xfrm>
          <a:prstGeom prst="rect">
            <a:avLst/>
          </a:prstGeom>
        </p:spPr>
      </p:pic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440766"/>
              </p:ext>
            </p:extLst>
          </p:nvPr>
        </p:nvGraphicFramePr>
        <p:xfrm>
          <a:off x="0" y="980133"/>
          <a:ext cx="12191999" cy="5736119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490109">
                  <a:extLst>
                    <a:ext uri="{9D8B030D-6E8A-4147-A177-3AD203B41FA5}">
                      <a16:colId xmlns:a16="http://schemas.microsoft.com/office/drawing/2014/main" val="2499210719"/>
                    </a:ext>
                  </a:extLst>
                </a:gridCol>
                <a:gridCol w="11701890">
                  <a:extLst>
                    <a:ext uri="{9D8B030D-6E8A-4147-A177-3AD203B41FA5}">
                      <a16:colId xmlns:a16="http://schemas.microsoft.com/office/drawing/2014/main" val="3601274142"/>
                    </a:ext>
                  </a:extLst>
                </a:gridCol>
              </a:tblGrid>
              <a:tr h="1364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200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75381729"/>
                  </a:ext>
                </a:extLst>
              </a:tr>
              <a:tr h="11648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400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</a:t>
                      </a:r>
                      <a:endParaRPr lang="pl-PL" sz="400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Wingdings" panose="05000000000000000000" pitchFamily="2" charset="2"/>
                        <a:buChar char="§"/>
                      </a:pPr>
                      <a:r>
                        <a:rPr lang="pl-PL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Układ Słoneczny. Ruch obiegowy Ziemi.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§"/>
                      </a:pPr>
                      <a:r>
                        <a:rPr lang="pl-PL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Oświetlenie Ziemi w dniach równonocy wiosennej i jesiennej oraz przesileń letniego i zimowego.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§"/>
                      </a:pPr>
                      <a:r>
                        <a:rPr lang="pl-PL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Nagrzewanie Ziemi, a potem powietrza, w zależności od kąta padania promieni słonecznych. Strefy oświetlenia Ziemi.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pl-PL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Atrakcje turystyczne w różnych częściach kuli ziemskiej.</a:t>
                      </a:r>
                      <a:endParaRPr lang="pl-PL" sz="16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62148009"/>
                  </a:ext>
                </a:extLst>
              </a:tr>
              <a:tr h="10974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4000">
                          <a:solidFill>
                            <a:srgbClr val="FFCC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</a:t>
                      </a:r>
                      <a:endParaRPr lang="pl-PL" sz="4000">
                        <a:solidFill>
                          <a:srgbClr val="FFCC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Wingdings" panose="05000000000000000000" pitchFamily="2" charset="2"/>
                        <a:buChar char="§"/>
                      </a:pPr>
                      <a:r>
                        <a:rPr lang="pl-PL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Microsoft Word do przygotowania opisów.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§"/>
                      </a:pPr>
                      <a:r>
                        <a:rPr lang="pl-PL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Aplikacja </a:t>
                      </a:r>
                      <a:r>
                        <a:rPr lang="pl-PL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Teams</a:t>
                      </a:r>
                      <a:r>
                        <a:rPr lang="pl-PL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do kontaktów w czasie pozalekcyjnym.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§"/>
                      </a:pPr>
                      <a:r>
                        <a:rPr lang="pl-PL" sz="1600" u="non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Google </a:t>
                      </a:r>
                      <a:r>
                        <a:rPr lang="pl-PL" sz="1600" u="non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Jamboard</a:t>
                      </a:r>
                      <a:r>
                        <a:rPr lang="pl-PL" sz="1600" u="non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tablica </a:t>
                      </a:r>
                      <a:r>
                        <a:rPr lang="pl-PL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atrakcyjnych turystycznie miejsc z różnych części świata.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pl-PL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Programowanie Robota-Turysty w programie </a:t>
                      </a:r>
                      <a:r>
                        <a:rPr lang="pl-PL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mBlock</a:t>
                      </a:r>
                      <a:r>
                        <a:rPr lang="pl-PL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89163009"/>
                  </a:ext>
                </a:extLst>
              </a:tr>
              <a:tr h="10974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400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</a:t>
                      </a:r>
                      <a:endParaRPr lang="pl-PL" sz="400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buFont typeface="Wingdings" panose="05000000000000000000" pitchFamily="2" charset="2"/>
                        <a:buChar char="§"/>
                      </a:pPr>
                      <a:r>
                        <a:rPr lang="pl-PL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Budowa modelu oświetlenia Ziemi.</a:t>
                      </a:r>
                    </a:p>
                    <a:p>
                      <a:pPr marL="342900" lvl="0" indent="-342900">
                        <a:buFont typeface="Wingdings" panose="05000000000000000000" pitchFamily="2" charset="2"/>
                        <a:buChar char="§"/>
                      </a:pPr>
                      <a:r>
                        <a:rPr lang="pl-PL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Konstrukcja makiety z atrakcjami turystycznymi.</a:t>
                      </a:r>
                    </a:p>
                    <a:p>
                      <a:pPr marL="342900" lvl="0" indent="-342900">
                        <a:buFont typeface="Wingdings" panose="05000000000000000000" pitchFamily="2" charset="2"/>
                        <a:buChar char="§"/>
                      </a:pPr>
                      <a:r>
                        <a:rPr lang="pl-PL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Przypisanie atrakcjom turystycznym kodów QR z podstawowymi informacjami na ich temat.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§"/>
                      </a:pPr>
                      <a:r>
                        <a:rPr lang="pl-PL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Zaprogramowanie Robota-Turysty.</a:t>
                      </a:r>
                      <a:r>
                        <a:rPr lang="pl-PL" sz="1600" dirty="0">
                          <a:effectLst/>
                        </a:rPr>
                        <a:t> 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28489024"/>
                  </a:ext>
                </a:extLst>
              </a:tr>
              <a:tr h="10974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4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</a:t>
                      </a:r>
                      <a:endParaRPr lang="pl-PL" sz="400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buFont typeface="Wingdings" panose="05000000000000000000" pitchFamily="2" charset="2"/>
                        <a:buChar char="§"/>
                      </a:pPr>
                      <a:r>
                        <a:rPr lang="pl-PL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Pobudzenie mózgu do twórczego myślenia, wyobraźni, kolorów i do szerszej perspektywy.</a:t>
                      </a:r>
                    </a:p>
                    <a:p>
                      <a:pPr marL="342900" lvl="0" indent="-342900">
                        <a:buFont typeface="Wingdings" panose="05000000000000000000" pitchFamily="2" charset="2"/>
                        <a:buChar char="§"/>
                      </a:pPr>
                      <a:r>
                        <a:rPr lang="pl-PL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Wykonanie plakatów informacyjnych o realizacji projektu „1 grudnia start STEAM”.</a:t>
                      </a:r>
                    </a:p>
                    <a:p>
                      <a:pPr marL="342900" lvl="0" indent="-342900">
                        <a:buFont typeface="Wingdings" panose="05000000000000000000" pitchFamily="2" charset="2"/>
                        <a:buChar char="§"/>
                      </a:pPr>
                      <a:r>
                        <a:rPr lang="pl-PL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Estetyka wykonania makiety dla Robota-Turysty oraz modelu obrazującego ruch Ziemi wokół Słońca. 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§"/>
                      </a:pPr>
                      <a:r>
                        <a:rPr lang="pl-PL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Profesjonalizm w prezentacji projektu.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1462387"/>
                  </a:ext>
                </a:extLst>
              </a:tr>
              <a:tr h="10974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4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</a:t>
                      </a:r>
                      <a:endParaRPr lang="pl-PL" sz="4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pl-PL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Korzystanie ze wzorów, obliczanie wartości wyrażeń.</a:t>
                      </a:r>
                    </a:p>
                    <a:p>
                      <a:pPr marL="342900" lvl="0" indent="-342900">
                        <a:buFont typeface="Wingdings" panose="05000000000000000000" pitchFamily="2" charset="2"/>
                        <a:buChar char="§"/>
                      </a:pPr>
                      <a:r>
                        <a:rPr lang="pl-PL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Stosowanie skali, stosowanie jednostek długości, szacowanie (np. drogi robota).</a:t>
                      </a:r>
                    </a:p>
                    <a:p>
                      <a:pPr marL="342900" lvl="0" indent="-342900">
                        <a:buFont typeface="Wingdings" panose="05000000000000000000" pitchFamily="2" charset="2"/>
                        <a:buChar char="§"/>
                      </a:pPr>
                      <a:r>
                        <a:rPr lang="pl-PL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Odczytywanie informacji przedstawionych na wykresach. 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§"/>
                      </a:pPr>
                      <a:r>
                        <a:rPr lang="pl-PL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Doskonalenie umiejętności rozumowania, wnioskowania, wykorzystywania myślenia matematycznego do rozwiązywania problemów. 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772130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9599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624083" cy="980132"/>
          </a:xfrm>
          <a:prstGeom prst="rect">
            <a:avLst/>
          </a:prstGeom>
        </p:spPr>
      </p:pic>
      <p:sp>
        <p:nvSpPr>
          <p:cNvPr id="12" name="Tytuł 1">
            <a:extLst>
              <a:ext uri="{FF2B5EF4-FFF2-40B4-BE49-F238E27FC236}">
                <a16:creationId xmlns:a16="http://schemas.microsoft.com/office/drawing/2014/main" id="{F34A3353-6600-6767-23D1-8D56B4A044F3}"/>
              </a:ext>
            </a:extLst>
          </p:cNvPr>
          <p:cNvSpPr txBox="1">
            <a:spLocks/>
          </p:cNvSpPr>
          <p:nvPr/>
        </p:nvSpPr>
        <p:spPr>
          <a:xfrm>
            <a:off x="1953491" y="-47013"/>
            <a:ext cx="9576261" cy="87526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Tablica Google </a:t>
            </a:r>
            <a:r>
              <a:rPr lang="pl-PL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Jamboard</a:t>
            </a:r>
            <a:r>
              <a:rPr lang="pl-PL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5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tablica atrakcji turystycznych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FFA6B0C-8C1E-64E4-0D0A-3E78A28A4AC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812" y="3772427"/>
            <a:ext cx="3445908" cy="194290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19A1B4C-C75A-1F00-8412-89AA2785FA1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845" y="1299391"/>
            <a:ext cx="3445908" cy="193426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300206D6-9025-3F18-9823-B34A4B734BA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43" y="4438306"/>
            <a:ext cx="3712108" cy="217836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E9757DAD-1A5D-1024-5752-8094F5EE36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8749" y="828256"/>
            <a:ext cx="6777353" cy="342539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F76C7C3-6A5A-0380-A271-6792FD5087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0157" y="4438306"/>
            <a:ext cx="3870185" cy="214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638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624083" cy="98013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ED6120E-BA96-AE13-8527-F3582C4C6A4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912" y="1551322"/>
            <a:ext cx="3732508" cy="4971011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C3949D3A-AA13-2216-F284-A7B61FF1750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6" y="1369165"/>
            <a:ext cx="4513811" cy="423279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A651CDDE-F18A-070D-DC37-004A684876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948" y="2010534"/>
            <a:ext cx="2838846" cy="3591426"/>
          </a:xfrm>
          <a:prstGeom prst="rect">
            <a:avLst/>
          </a:prstGeom>
        </p:spPr>
      </p:pic>
      <p:sp>
        <p:nvSpPr>
          <p:cNvPr id="12" name="Tytuł 1">
            <a:extLst>
              <a:ext uri="{FF2B5EF4-FFF2-40B4-BE49-F238E27FC236}">
                <a16:creationId xmlns:a16="http://schemas.microsoft.com/office/drawing/2014/main" id="{F34A3353-6600-6767-23D1-8D56B4A044F3}"/>
              </a:ext>
            </a:extLst>
          </p:cNvPr>
          <p:cNvSpPr txBox="1">
            <a:spLocks/>
          </p:cNvSpPr>
          <p:nvPr/>
        </p:nvSpPr>
        <p:spPr>
          <a:xfrm>
            <a:off x="3732674" y="380771"/>
            <a:ext cx="6649817" cy="87526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Prototyp oświetlenia Ziemi… </a:t>
            </a:r>
          </a:p>
          <a:p>
            <a:pPr algn="ctr"/>
            <a:r>
              <a:rPr lang="pl-PL" sz="5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częściach składowych </a:t>
            </a:r>
          </a:p>
        </p:txBody>
      </p:sp>
    </p:spTree>
    <p:extLst>
      <p:ext uri="{BB962C8B-B14F-4D97-AF65-F5344CB8AC3E}">
        <p14:creationId xmlns:p14="http://schemas.microsoft.com/office/powerpoint/2010/main" val="1721664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624083" cy="980132"/>
          </a:xfrm>
          <a:prstGeom prst="rect">
            <a:avLst/>
          </a:prstGeom>
        </p:spPr>
      </p:pic>
      <p:sp>
        <p:nvSpPr>
          <p:cNvPr id="12" name="Tytuł 1">
            <a:extLst>
              <a:ext uri="{FF2B5EF4-FFF2-40B4-BE49-F238E27FC236}">
                <a16:creationId xmlns:a16="http://schemas.microsoft.com/office/drawing/2014/main" id="{F34A3353-6600-6767-23D1-8D56B4A044F3}"/>
              </a:ext>
            </a:extLst>
          </p:cNvPr>
          <p:cNvSpPr txBox="1">
            <a:spLocks/>
          </p:cNvSpPr>
          <p:nvPr/>
        </p:nvSpPr>
        <p:spPr>
          <a:xfrm>
            <a:off x="2395960" y="1202573"/>
            <a:ext cx="8889356" cy="8752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400" b="1" dirty="0">
                <a:solidFill>
                  <a:srgbClr val="C00000"/>
                </a:solidFill>
              </a:rPr>
              <a:t>Miejsce podróży </a:t>
            </a:r>
            <a:r>
              <a:rPr lang="pl-PL" sz="3400" b="1" dirty="0" err="1">
                <a:solidFill>
                  <a:srgbClr val="C00000"/>
                </a:solidFill>
              </a:rPr>
              <a:t>mBota</a:t>
            </a:r>
            <a:r>
              <a:rPr lang="pl-PL" sz="3400" b="1" dirty="0">
                <a:solidFill>
                  <a:srgbClr val="C00000"/>
                </a:solidFill>
              </a:rPr>
              <a:t>… </a:t>
            </a:r>
          </a:p>
          <a:p>
            <a:pPr algn="ctr"/>
            <a:r>
              <a:rPr lang="pl-PL" sz="3400" i="1" dirty="0">
                <a:solidFill>
                  <a:srgbClr val="C00000"/>
                </a:solidFill>
              </a:rPr>
              <a:t> - w wersji roboczej - ŚWIAT na różowym brystolu </a:t>
            </a:r>
          </a:p>
          <a:p>
            <a:pPr algn="ctr"/>
            <a:r>
              <a:rPr lang="pl-PL" sz="3400" i="1" dirty="0">
                <a:solidFill>
                  <a:srgbClr val="C00000"/>
                </a:solidFill>
              </a:rPr>
              <a:t>- docelowo - MAPA ŚWIATA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FA36FFB-A9FC-DCE6-E9E8-7FF47204ED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591" y="2077842"/>
            <a:ext cx="3920737" cy="440995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D78A5E0D-B4E5-107A-C765-29171FAB75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4516" y="2077842"/>
            <a:ext cx="6659301" cy="444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540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624083" cy="980132"/>
          </a:xfrm>
          <a:prstGeom prst="rect">
            <a:avLst/>
          </a:prstGeom>
        </p:spPr>
      </p:pic>
      <p:sp>
        <p:nvSpPr>
          <p:cNvPr id="14" name="pole tekstowe 13"/>
          <p:cNvSpPr txBox="1"/>
          <p:nvPr/>
        </p:nvSpPr>
        <p:spPr>
          <a:xfrm>
            <a:off x="1647554" y="5188424"/>
            <a:ext cx="82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zdjęcie</a:t>
            </a:r>
            <a:endParaRPr lang="en-GB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486" y="269417"/>
            <a:ext cx="2227554" cy="2968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586" y="266007"/>
            <a:ext cx="2212730" cy="2948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Symbol zastępczy zawartości 23"/>
          <p:cNvPicPr>
            <a:picLocks noGrp="1" noChangeAspect="1"/>
          </p:cNvPicPr>
          <p:nvPr>
            <p:ph sz="half"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445" y="242846"/>
            <a:ext cx="2247495" cy="299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Obraz 2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806" y="3467100"/>
            <a:ext cx="2143474" cy="2856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Obraz 2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808" y="3467100"/>
            <a:ext cx="2152331" cy="2867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Obraz 2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990" y="3429000"/>
            <a:ext cx="2143474" cy="2856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Obraz 3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315" y="3412029"/>
            <a:ext cx="2184804" cy="2911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E38840C-FB36-3206-542D-4458A2065257}"/>
              </a:ext>
            </a:extLst>
          </p:cNvPr>
          <p:cNvSpPr txBox="1">
            <a:spLocks/>
          </p:cNvSpPr>
          <p:nvPr/>
        </p:nvSpPr>
        <p:spPr>
          <a:xfrm>
            <a:off x="8991834" y="1919639"/>
            <a:ext cx="3424611" cy="7321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400" b="1" dirty="0">
                <a:solidFill>
                  <a:srgbClr val="C00000"/>
                </a:solidFill>
              </a:rPr>
              <a:t>Ciężka, </a:t>
            </a:r>
          </a:p>
          <a:p>
            <a:pPr algn="ctr"/>
            <a:r>
              <a:rPr lang="pl-PL" sz="3400" b="1" dirty="0">
                <a:solidFill>
                  <a:srgbClr val="C00000"/>
                </a:solidFill>
              </a:rPr>
              <a:t>ale jakże </a:t>
            </a:r>
          </a:p>
          <a:p>
            <a:pPr algn="ctr"/>
            <a:r>
              <a:rPr lang="pl-PL" sz="3400" b="1" dirty="0">
                <a:solidFill>
                  <a:srgbClr val="C00000"/>
                </a:solidFill>
              </a:rPr>
              <a:t>przyjemna praca!</a:t>
            </a:r>
          </a:p>
        </p:txBody>
      </p:sp>
    </p:spTree>
    <p:extLst>
      <p:ext uri="{BB962C8B-B14F-4D97-AF65-F5344CB8AC3E}">
        <p14:creationId xmlns:p14="http://schemas.microsoft.com/office/powerpoint/2010/main" val="2880490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01" y="552124"/>
            <a:ext cx="1624083" cy="980132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427" y="160563"/>
            <a:ext cx="2022766" cy="2695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C71C97F0-7E1C-DACD-6C1C-8B7F1C0AC76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9615" y="2218569"/>
            <a:ext cx="4438996" cy="3329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Obraz 27">
            <a:extLst>
              <a:ext uri="{FF2B5EF4-FFF2-40B4-BE49-F238E27FC236}">
                <a16:creationId xmlns:a16="http://schemas.microsoft.com/office/drawing/2014/main" id="{8781038F-204C-539E-ABB2-5AD18E2DE5D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31825" y="1559631"/>
            <a:ext cx="4522124" cy="3391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EF8F829-7773-5D97-F0B6-B3DAFDF52B48}"/>
              </a:ext>
            </a:extLst>
          </p:cNvPr>
          <p:cNvSpPr txBox="1">
            <a:spLocks/>
          </p:cNvSpPr>
          <p:nvPr/>
        </p:nvSpPr>
        <p:spPr>
          <a:xfrm>
            <a:off x="3216677" y="3412265"/>
            <a:ext cx="5278244" cy="6937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800" b="1" dirty="0">
                <a:solidFill>
                  <a:srgbClr val="C00000"/>
                </a:solidFill>
              </a:rPr>
              <a:t>Pracujemy, </a:t>
            </a:r>
          </a:p>
          <a:p>
            <a:pPr algn="ctr"/>
            <a:r>
              <a:rPr lang="pl-PL" sz="2800" b="1" dirty="0">
                <a:solidFill>
                  <a:srgbClr val="C00000"/>
                </a:solidFill>
              </a:rPr>
              <a:t>testujemy, </a:t>
            </a:r>
          </a:p>
          <a:p>
            <a:pPr algn="ctr"/>
            <a:r>
              <a:rPr lang="pl-PL" sz="2800" b="1" dirty="0">
                <a:solidFill>
                  <a:srgbClr val="C00000"/>
                </a:solidFill>
              </a:rPr>
              <a:t>sprawdzamy…</a:t>
            </a:r>
          </a:p>
        </p:txBody>
      </p:sp>
      <p:pic>
        <p:nvPicPr>
          <p:cNvPr id="4" name="Symbol zastępczy zawartości 23">
            <a:extLst>
              <a:ext uri="{FF2B5EF4-FFF2-40B4-BE49-F238E27FC236}">
                <a16:creationId xmlns:a16="http://schemas.microsoft.com/office/drawing/2014/main" id="{F331CB6A-9096-01B1-A842-F617AFD8DBD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237" y="4169396"/>
            <a:ext cx="1758816" cy="2343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6823141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C2FCA9AA1588640AD46DAD92F6C5E32" ma:contentTypeVersion="2" ma:contentTypeDescription="Utwórz nowy dokument." ma:contentTypeScope="" ma:versionID="600d7e15a4ae7009e6cf843c8410f32d">
  <xsd:schema xmlns:xsd="http://www.w3.org/2001/XMLSchema" xmlns:xs="http://www.w3.org/2001/XMLSchema" xmlns:p="http://schemas.microsoft.com/office/2006/metadata/properties" xmlns:ns2="cd0314cb-d5b9-4d2b-8adf-1e154a6728d3" targetNamespace="http://schemas.microsoft.com/office/2006/metadata/properties" ma:root="true" ma:fieldsID="d092e50c371c11e23c67b9fcbe3b3aa3" ns2:_="">
    <xsd:import namespace="cd0314cb-d5b9-4d2b-8adf-1e154a6728d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0314cb-d5b9-4d2b-8adf-1e154a6728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27F5D14-F0D1-483C-97A6-30102ACEB898}">
  <ds:schemaRefs>
    <ds:schemaRef ds:uri="http://schemas.microsoft.com/office/2006/documentManagement/types"/>
    <ds:schemaRef ds:uri="http://purl.org/dc/dcmitype/"/>
    <ds:schemaRef ds:uri="http://purl.org/dc/terms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cd0314cb-d5b9-4d2b-8adf-1e154a6728d3"/>
  </ds:schemaRefs>
</ds:datastoreItem>
</file>

<file path=customXml/itemProps2.xml><?xml version="1.0" encoding="utf-8"?>
<ds:datastoreItem xmlns:ds="http://schemas.openxmlformats.org/officeDocument/2006/customXml" ds:itemID="{0ED641AF-3911-412F-92DF-C032F0D4FFFC}">
  <ds:schemaRefs>
    <ds:schemaRef ds:uri="cd0314cb-d5b9-4d2b-8adf-1e154a6728d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6676811-1A75-4C39-A32D-93749724D66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435</Words>
  <Application>Microsoft Office PowerPoint</Application>
  <PresentationFormat>Panoramiczny</PresentationFormat>
  <Paragraphs>74</Paragraphs>
  <Slides>21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Wingdings</vt:lpstr>
      <vt:lpstr>Motyw pakietu Office</vt:lpstr>
      <vt:lpstr>STEAM-owa szkoła  2022 - 2023 </vt:lpstr>
      <vt:lpstr>Temat projektu:  Podróżuję cały rok i zwiedzam… latem</vt:lpstr>
      <vt:lpstr>Cele ucznia</vt:lpstr>
      <vt:lpstr>Realizacja projektu STEAM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Prezentujemy się przed społecznością szkolną</vt:lpstr>
      <vt:lpstr>Szkolna prezentacja</vt:lpstr>
      <vt:lpstr>Szkolna prezentacja</vt:lpstr>
      <vt:lpstr>Szkolna prezentacja</vt:lpstr>
      <vt:lpstr>Szkolna prezentacja</vt:lpstr>
      <vt:lpstr>Szkolna prezentacja</vt:lpstr>
      <vt:lpstr>Szkolna prezentacja</vt:lpstr>
      <vt:lpstr>Szkolna prezentacja</vt:lpstr>
      <vt:lpstr>Szkolna prezentacja</vt:lpstr>
      <vt:lpstr>Szkolna prezentacja FINAŁ</vt:lpstr>
      <vt:lpstr>Dziękujemy ŚCDN  za możliwość  przebywania w krainie STEAM-u. Nasza Szkoła z radością przystąpiła  do projektu   „STEAM-owa Szkoła 2022/2023”.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STEAM  edukacja XXI wieku</dc:title>
  <dc:creator>Mariola Kosztołowicz</dc:creator>
  <cp:lastModifiedBy>User</cp:lastModifiedBy>
  <cp:revision>32</cp:revision>
  <dcterms:created xsi:type="dcterms:W3CDTF">2021-11-19T07:38:29Z</dcterms:created>
  <dcterms:modified xsi:type="dcterms:W3CDTF">2023-05-05T09:33:31Z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0x0101001C2FCA9AA1588640AD46DAD92F6C5E32</vt:lpwstr>
  </property>
</Properties>
</file>